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7" r:id="rId4"/>
    <p:sldId id="263" r:id="rId5"/>
    <p:sldId id="258" r:id="rId6"/>
    <p:sldId id="259" r:id="rId7"/>
    <p:sldId id="265" r:id="rId8"/>
    <p:sldId id="266" r:id="rId9"/>
    <p:sldId id="262" r:id="rId10"/>
    <p:sldId id="260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9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5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2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2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6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0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6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6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4225-A094-46C0-BB44-C80E9AC602DC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3D4F-D0D8-4652-BF81-D2AA5E7EE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6918" y="3146612"/>
            <a:ext cx="5217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 по проекту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виды спорта»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1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3576" y="723838"/>
            <a:ext cx="6494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Олимпиада» спортивный праздник с родителями в средней группе «Пчелка»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32671"/>
            <a:ext cx="3760694" cy="2820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73" y="2883347"/>
            <a:ext cx="3693127" cy="2769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98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3576" y="723838"/>
            <a:ext cx="6494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в старших группах «Зимние виды спорта»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41" y="1910488"/>
            <a:ext cx="5328000" cy="39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14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34" y="3204919"/>
            <a:ext cx="4416000" cy="33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00" y="3168919"/>
            <a:ext cx="4464000" cy="33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29638" y="837283"/>
            <a:ext cx="5078937" cy="1542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«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9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5" y="3420268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0765" y="3619800"/>
            <a:ext cx="4368000" cy="327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43200" y="1418038"/>
            <a:ext cx="5889812" cy="1204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 на свежем воздухе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6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8729" y="723838"/>
            <a:ext cx="625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Зимних видов спорта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0" y="2538000"/>
            <a:ext cx="4928000" cy="27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60" y="2478305"/>
            <a:ext cx="4928000" cy="27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64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820272"/>
            <a:ext cx="74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Стенгазеты «Зимние виды спорта»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8" r="1102" b="262"/>
          <a:stretch/>
        </p:blipFill>
        <p:spPr>
          <a:xfrm>
            <a:off x="391313" y="2197800"/>
            <a:ext cx="4838243" cy="30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6845"/>
          <a:stretch/>
        </p:blipFill>
        <p:spPr>
          <a:xfrm>
            <a:off x="6008104" y="4068000"/>
            <a:ext cx="4975412" cy="3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98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9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789" y="1546412"/>
            <a:ext cx="9471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Фото-конкурс «Зимние забавы»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 было представлено 41 фотография.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2" r="5691"/>
          <a:stretch/>
        </p:blipFill>
        <p:spPr>
          <a:xfrm>
            <a:off x="3951078" y="3509963"/>
            <a:ext cx="4775015" cy="2791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25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9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071" y="739588"/>
            <a:ext cx="112148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фотоконкурса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и средний дошкольный возраст: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оминация «Папа, мама, я – спортивная семья»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, гр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«Кораблик»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оминация «Спорт зимой»: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«Кораблик»,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семья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«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Кораблик» и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«Божья коровка»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семья 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«Золотая рыбка»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семья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«Кораблик»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«Снежные фантазии» - </a:t>
            </a:r>
            <a:r>
              <a:rPr lang="ru-RU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«Божья коровка» 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9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9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072" y="1546412"/>
            <a:ext cx="112148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фотоконкурса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дошкольный возраст: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оминация «Папа, мама, я – спортивная семья»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, гр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«Вишенка»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оминация «Спорт зимой»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семья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Несвит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«Вишенка»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«Спортивные увлечения» -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,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«Снежные фантазии» 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«Цветик-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1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d11bb2500787125fcc7d11d25c8947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9"/>
            <a:ext cx="12192000" cy="8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37330"/>
            <a:ext cx="384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88" y="2722129"/>
            <a:ext cx="384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80129" y="662834"/>
            <a:ext cx="6400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 воспитателей по физическому развитию детей и приобщению к здоровому образу жизни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94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240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2018-02-18T18:01:29Z</dcterms:created>
  <dcterms:modified xsi:type="dcterms:W3CDTF">2018-11-28T11:53:13Z</dcterms:modified>
</cp:coreProperties>
</file>